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2" r:id="rId5"/>
    <p:sldId id="265" r:id="rId6"/>
    <p:sldId id="259" r:id="rId7"/>
    <p:sldId id="260" r:id="rId8"/>
    <p:sldId id="261" r:id="rId9"/>
    <p:sldId id="270" r:id="rId10"/>
    <p:sldId id="274" r:id="rId11"/>
    <p:sldId id="264" r:id="rId12"/>
    <p:sldId id="263" r:id="rId13"/>
    <p:sldId id="267" r:id="rId14"/>
    <p:sldId id="268" r:id="rId15"/>
    <p:sldId id="269" r:id="rId16"/>
    <p:sldId id="266" r:id="rId17"/>
    <p:sldId id="271" r:id="rId18"/>
    <p:sldId id="273" r:id="rId19"/>
    <p:sldId id="272" r:id="rId20"/>
    <p:sldId id="275" r:id="rId21"/>
    <p:sldId id="291" r:id="rId22"/>
    <p:sldId id="290" r:id="rId23"/>
    <p:sldId id="277" r:id="rId24"/>
    <p:sldId id="278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287" r:id="rId33"/>
    <p:sldId id="27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195" autoAdjust="0"/>
  </p:normalViewPr>
  <p:slideViewPr>
    <p:cSldViewPr>
      <p:cViewPr varScale="1">
        <p:scale>
          <a:sx n="75" d="100"/>
          <a:sy n="75" d="100"/>
        </p:scale>
        <p:origin x="-3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cover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7166"/>
            <a:ext cx="7488832" cy="2857520"/>
          </a:xfrm>
          <a:ln w="76200" cap="rnd" cmpd="tri">
            <a:solidFill>
              <a:schemeClr val="accent2">
                <a:lumMod val="50000"/>
              </a:schemeClr>
            </a:solidFill>
            <a:prstDash val="solid"/>
          </a:ln>
        </p:spPr>
        <p:txBody>
          <a:bodyPr>
            <a:noAutofit/>
          </a:bodyPr>
          <a:lstStyle/>
          <a:p>
            <a:pPr marL="539750" indent="-539750"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Макеевская общеобразовательная школа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I-III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ступеней №11</a:t>
            </a:r>
          </a:p>
          <a:p>
            <a:pPr marL="540000" indent="-514350"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Городская акция</a:t>
            </a:r>
          </a:p>
          <a:p>
            <a:pPr marL="540000" indent="-514350"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«Библиотеки меняют жизнь школы»</a:t>
            </a:r>
          </a:p>
          <a:p>
            <a:pPr marL="540000" indent="-514350" algn="ctr"/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40000" indent="-514350"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Электронная презентация </a:t>
            </a:r>
          </a:p>
          <a:p>
            <a:pPr marL="540000" indent="-514350"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«Моя школьная библиотека - хранитель культурного литературного наследия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mbria" pitchFamily="18" charset="0"/>
                <a:cs typeface="Times New Roman" pitchFamily="18" charset="0"/>
              </a:rPr>
              <a:t>родного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края»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lekcya-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214686"/>
            <a:ext cx="3890104" cy="3890104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716016" y="4293096"/>
            <a:ext cx="4200022" cy="2137440"/>
          </a:xfrm>
          <a:prstGeom prst="rect">
            <a:avLst/>
          </a:prstGeom>
          <a:ln w="76200" cap="rnd" cmpd="tri">
            <a:solidFill>
              <a:schemeClr val="accent2">
                <a:lumMod val="50000"/>
              </a:schemeClr>
            </a:solidFill>
            <a:prstDash val="solid"/>
          </a:ln>
        </p:spPr>
        <p:txBody>
          <a:bodyPr tIns="0">
            <a:noAutofit/>
          </a:bodyPr>
          <a:lstStyle/>
          <a:p>
            <a:pPr marL="93663"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  <a:p>
            <a:pPr marL="93663"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Подготовила - Калиушко Виктория, ученица 10-А класса</a:t>
            </a:r>
          </a:p>
          <a:p>
            <a:pPr marL="93663" marR="0" lvl="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Руководитель – Дворядкина В.В., библиотекарь МОШ № 11</a:t>
            </a:r>
            <a:endParaRPr kumimoji="0" lang="ru-RU" sz="2000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Dotum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664fb3f9234d81218e2300ed0eb36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2195736" y="0"/>
            <a:ext cx="5832648" cy="9980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980728"/>
            <a:ext cx="44644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«А в небе ласточки кружили»-первый сборник стихов макеевского поэта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Анатолия Таранца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книга, которую читатели нетерпеливо ждали много лет.  Творчество А. Таранца -это истинный, глубинный голос славянской души. В его строках - и любовь, и природа, и боль родного народа. Они заставляют и думать, и чувствовать, и сопереживать.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главное - в его стихах есть Поэзия! Именно в этом сила его творчества.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    ***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 окнах солнечные зайчики,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Солнце всходит, улыбается,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Солнце всходит, улыбается,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хороший начинается.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Макеевка, Макеевка,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Любовь моя, Макеевка,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Жемчужина Донетчины,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Макеевка моя…»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Таране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412776"/>
            <a:ext cx="3347864" cy="4834151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115616" y="1097360"/>
            <a:ext cx="4824536" cy="5760640"/>
          </a:xfrm>
        </p:spPr>
        <p:txBody>
          <a:bodyPr>
            <a:normAutofit fontScale="92500"/>
          </a:bodyPr>
          <a:lstStyle/>
          <a:p>
            <a:pPr marL="88900" indent="-6350" algn="just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Талантливый поэт 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Николай Степанович Анциферов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литературу пришел как певец шахтерского Донбасса, тяжелого и мужественного труда горняков, с которыми не один год работал бок о бок в забое. </a:t>
            </a:r>
          </a:p>
          <a:p>
            <a:pPr marL="88900" indent="-6350" algn="just">
              <a:buNone/>
              <a:tabLst>
                <a:tab pos="538163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«Я родился под шум вагонеток и клети,</a:t>
            </a:r>
          </a:p>
          <a:p>
            <a:pPr marL="88900" indent="-6350" algn="just">
              <a:buNone/>
              <a:tabLst>
                <a:tab pos="538163" algn="l"/>
              </a:tabLst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		Потому-то без шахты я жить не могу.» </a:t>
            </a:r>
          </a:p>
          <a:p>
            <a:pPr marL="88900" indent="-6350" algn="just">
              <a:buNone/>
              <a:tabLst>
                <a:tab pos="538163" algn="l"/>
              </a:tabLst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Практически все произведения                Н. Анциферова посвящены шахтерскому труду. Очень любил Донбасс и гордился своей малой родиной, часто приезжал в Макеевку и Донецк проведать родных и близких, друзей-шахтеров, выступал перед многочисленной аудиторией, читая свои произведения.</a:t>
            </a:r>
          </a:p>
          <a:p>
            <a:pPr marL="88900" indent="179388" algn="just">
              <a:buNone/>
              <a:tabLst>
                <a:tab pos="538163" algn="l"/>
              </a:tabLs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6664fb3f9234d81218e2300ed0eb36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2195736" y="0"/>
            <a:ext cx="5832648" cy="998071"/>
          </a:xfrm>
          <a:prstGeom prst="rect">
            <a:avLst/>
          </a:prstGeom>
        </p:spPr>
      </p:pic>
      <p:pic>
        <p:nvPicPr>
          <p:cNvPr id="8" name="Рисунок 7" descr="antsyfero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556792"/>
            <a:ext cx="2857500" cy="428625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836713"/>
            <a:ext cx="792088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 indent="179388" algn="just">
              <a:buNone/>
              <a:tabLst>
                <a:tab pos="538163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всю недолгую жизнь поэта и после его смерти было издано 7 сборников стихотворений. Но даже то, что им сделано за недолгую жизнь с полным правом позволяет называть его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лучшим шахтерским певцом. </a:t>
            </a:r>
          </a:p>
          <a:p>
            <a:pPr lvl="3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8900" indent="-6350" algn="just">
              <a:buNone/>
              <a:tabLst>
                <a:tab pos="538163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6664fb3f9234d81218e2300ed0eb36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2195736" y="0"/>
            <a:ext cx="5832648" cy="99807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7544" y="1841242"/>
            <a:ext cx="489654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     	***</a:t>
            </a:r>
          </a:p>
          <a:p>
            <a:pPr lvl="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«О Донбассе пишут в географии,</a:t>
            </a:r>
          </a:p>
          <a:p>
            <a:pPr lvl="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Что Донбасс - край угля и металла.</a:t>
            </a:r>
          </a:p>
          <a:p>
            <a:pPr lvl="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Верно. Но для полной биографии</a:t>
            </a:r>
          </a:p>
          <a:p>
            <a:pPr lvl="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Это очень сухо, очень мало.</a:t>
            </a:r>
          </a:p>
          <a:p>
            <a:pPr lvl="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Кажется, есть песня о Донбассе,</a:t>
            </a:r>
          </a:p>
          <a:p>
            <a:pPr lvl="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Терриконы и копры воспеты.</a:t>
            </a:r>
          </a:p>
          <a:p>
            <a:pPr lvl="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Верно, есть такие. Я согласен.</a:t>
            </a:r>
          </a:p>
          <a:p>
            <a:pPr lvl="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Только это - внешние приметы.</a:t>
            </a:r>
          </a:p>
          <a:p>
            <a:pPr lvl="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Ну, а где же люди? Их не видно...</a:t>
            </a:r>
          </a:p>
          <a:p>
            <a:pPr lvl="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Потому мне горько и обидно...</a:t>
            </a:r>
          </a:p>
          <a:p>
            <a:pPr lvl="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Я хочу сказать о земляках.</a:t>
            </a:r>
          </a:p>
          <a:p>
            <a:pPr lvl="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Может быть, получится коряво,</a:t>
            </a:r>
          </a:p>
          <a:p>
            <a:pPr lvl="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Все-таки</a:t>
            </a:r>
          </a:p>
          <a:p>
            <a:pPr lvl="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Горняк</a:t>
            </a:r>
          </a:p>
          <a:p>
            <a:pPr lvl="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 горняках,</a:t>
            </a:r>
          </a:p>
          <a:p>
            <a:pPr lvl="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Как могу,</a:t>
            </a:r>
          </a:p>
          <a:p>
            <a:pPr lvl="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Сказать</a:t>
            </a:r>
          </a:p>
          <a:p>
            <a:pPr lvl="3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Имею право.»</a:t>
            </a:r>
          </a:p>
        </p:txBody>
      </p:sp>
      <p:pic>
        <p:nvPicPr>
          <p:cNvPr id="7" name="Рисунок 6" descr="240_F_43511567_19UxMjVlfCxXlyNuBpe68ID8C52P9nK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4303613"/>
            <a:ext cx="4176464" cy="2207823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980728"/>
            <a:ext cx="4608512" cy="5760640"/>
          </a:xfrm>
        </p:spPr>
        <p:txBody>
          <a:bodyPr>
            <a:normAutofit fontScale="92500" lnSpcReduction="20000"/>
          </a:bodyPr>
          <a:lstStyle/>
          <a:p>
            <a:pPr marL="93663" indent="261938" algn="just"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Виктор Алексеевич Заверюха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-автор серии книжек для детей по пожарной безопасности «Не играйте, деточки, с огнем!»</a:t>
            </a:r>
          </a:p>
          <a:p>
            <a:pPr marL="93663" indent="261938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В.А. Заверюха долгое время работал в пожарной охране г.Макеевки. Не понаслышке знает, что дети часто погибают на пожарах или получают серьезные увечья. И главная причина этого-незнание правил пожарной безопасности. Обычные памятки по этой тематике скучные и плохо усваиваются детьми. Вот автор и решил попытаться дойти до сознания ребят с помощью простых детских стихов. Да и серия книжек «Не играйте, деточки, с огнем!» не чисто пожарная. В ней стихи и о природе, и о здоровом образе жизни, и об отношении к окружающей нас среде, и об уважительном отношении к родителям и старшим.</a:t>
            </a:r>
          </a:p>
          <a:p>
            <a:pPr marL="93663" indent="261938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Очень замечательные книжки! </a:t>
            </a:r>
          </a:p>
        </p:txBody>
      </p:sp>
      <p:pic>
        <p:nvPicPr>
          <p:cNvPr id="4" name="Рисунок 3" descr="6664fb3f9234d81218e2300ed0eb36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2195736" y="0"/>
            <a:ext cx="5832648" cy="998071"/>
          </a:xfrm>
          <a:prstGeom prst="rect">
            <a:avLst/>
          </a:prstGeom>
        </p:spPr>
      </p:pic>
      <p:pic>
        <p:nvPicPr>
          <p:cNvPr id="5" name="Рисунок 4" descr="izobrajenie_031296472255.jpg"/>
          <p:cNvPicPr>
            <a:picLocks noChangeAspect="1"/>
          </p:cNvPicPr>
          <p:nvPr/>
        </p:nvPicPr>
        <p:blipFill>
          <a:blip r:embed="rId3" cstate="print"/>
          <a:srcRect l="4500" r="1001"/>
          <a:stretch>
            <a:fillRect/>
          </a:stretch>
        </p:blipFill>
        <p:spPr>
          <a:xfrm>
            <a:off x="5868144" y="1340768"/>
            <a:ext cx="3024336" cy="426720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908720"/>
            <a:ext cx="4536504" cy="5949280"/>
          </a:xfrm>
        </p:spPr>
        <p:txBody>
          <a:bodyPr numCol="1">
            <a:noAutofit/>
          </a:bodyPr>
          <a:lstStyle/>
          <a:p>
            <a:pPr algn="ctr">
              <a:buNone/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Будет больно, будет страшно…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Просим. Очень просим вас: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Не включайте, дети, газ!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Не включайте сами-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Это дело мамы.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Ведь прекрасно каждый знает: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Шуток газ не понимает.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Как взорвется он ужасно-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Будет больно, будет страшно!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…Разогреть хотите ужин,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Шоколад горячий нужен,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Надо воду вскипятить,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Чтобы вкусный чай попить?-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Обращайтесь к папочке,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Солнышки и Лапочки!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Обращайтесь к дедушке,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Обращайтесь к бабушке-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Будут у вас Ладушки!</a:t>
            </a:r>
          </a:p>
          <a:p>
            <a:pPr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Рисунок 3" descr="6664fb3f9234d81218e2300ed0eb36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2195736" y="0"/>
            <a:ext cx="5832648" cy="998071"/>
          </a:xfrm>
          <a:prstGeom prst="rect">
            <a:avLst/>
          </a:prstGeom>
        </p:spPr>
      </p:pic>
      <p:pic>
        <p:nvPicPr>
          <p:cNvPr id="7" name="Рисунок 6" descr="pogarnye2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4337720"/>
            <a:ext cx="2680529" cy="2520280"/>
          </a:xfrm>
          <a:prstGeom prst="rect">
            <a:avLst/>
          </a:prstGeom>
        </p:spPr>
      </p:pic>
      <p:pic>
        <p:nvPicPr>
          <p:cNvPr id="8" name="Рисунок 7" descr="4636395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1130" y="4005064"/>
            <a:ext cx="2762870" cy="2736304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1052736"/>
            <a:ext cx="502230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Бабушкин помощник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Сада белая накидка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Издали маячит.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Вот знакомая калитка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Бабушкиной дачи.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Аромат вдыхает внучек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Ветерок играет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 ростки крапивы жгучей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Ласково кивают.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Разве можно сказку эту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Омрачить пожаром?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Ты читай, бабуль, газету,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Не волнуйся даром.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 алой грудкой, от зари,-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Тенькают синички.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На, бабуля, забери!-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Не нужны мне спички.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Я тебе прикрою дверь,-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Отдохни под пледом.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Я помощник твой, поверь,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Хоть и непоседа. </a:t>
            </a:r>
          </a:p>
        </p:txBody>
      </p:sp>
      <p:pic>
        <p:nvPicPr>
          <p:cNvPr id="5" name="Рисунок 4" descr="6664fb3f9234d81218e2300ed0eb36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2195736" y="0"/>
            <a:ext cx="5832648" cy="998071"/>
          </a:xfrm>
          <a:prstGeom prst="rect">
            <a:avLst/>
          </a:prstGeom>
        </p:spPr>
      </p:pic>
      <p:pic>
        <p:nvPicPr>
          <p:cNvPr id="6" name="Рисунок 5" descr="risunok_derevo_2.jpg"/>
          <p:cNvPicPr>
            <a:picLocks noChangeAspect="1"/>
          </p:cNvPicPr>
          <p:nvPr/>
        </p:nvPicPr>
        <p:blipFill>
          <a:blip r:embed="rId3" cstate="print"/>
          <a:srcRect l="45275" t="19550"/>
          <a:stretch>
            <a:fillRect/>
          </a:stretch>
        </p:blipFill>
        <p:spPr>
          <a:xfrm>
            <a:off x="6191672" y="3602900"/>
            <a:ext cx="2952328" cy="3255100"/>
          </a:xfrm>
          <a:prstGeom prst="rect">
            <a:avLst/>
          </a:prstGeom>
        </p:spPr>
      </p:pic>
      <p:pic>
        <p:nvPicPr>
          <p:cNvPr id="7" name="Рисунок 6" descr="66305289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3933056"/>
            <a:ext cx="1728192" cy="2683527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908720"/>
            <a:ext cx="4464496" cy="5832648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buNone/>
              <a:tabLst>
                <a:tab pos="355600" algn="l"/>
              </a:tabLst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6200" b="1" u="sng" dirty="0" smtClean="0">
                <a:latin typeface="Times New Roman" pitchFamily="18" charset="0"/>
                <a:cs typeface="Times New Roman" pitchFamily="18" charset="0"/>
              </a:rPr>
              <a:t>Алла </a:t>
            </a:r>
            <a:r>
              <a:rPr lang="ru-RU" sz="6200" b="1" u="sng" dirty="0" err="1" smtClean="0">
                <a:latin typeface="Times New Roman" pitchFamily="18" charset="0"/>
                <a:cs typeface="Times New Roman" pitchFamily="18" charset="0"/>
              </a:rPr>
              <a:t>Беженова</a:t>
            </a:r>
            <a:r>
              <a:rPr lang="ru-RU" sz="6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родилась в семье учителей в городе Макеевке Донецкой области, в поселке шахты «Капитальная»</a:t>
            </a:r>
          </a:p>
          <a:p>
            <a:pPr marL="0" indent="0" algn="just">
              <a:buNone/>
              <a:tabLst>
                <a:tab pos="355600" algn="l"/>
              </a:tabLst>
            </a:pP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			***</a:t>
            </a:r>
          </a:p>
          <a:p>
            <a:pPr marL="0" indent="0" algn="just">
              <a:buNone/>
              <a:tabLst>
                <a:tab pos="355600" algn="l"/>
              </a:tabLst>
            </a:pP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«Шахтёрский посёлок, обласканный клёнами,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Сетчаткой туманов по тихим утрам,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Следами в снегу, покорённом воронами,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И небом, в которое врезался храм.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Шахтерский посёлок-Отечества подданный,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Где тянется дружно изба за избой,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Где двор с голубятней-та, малая родина,</a:t>
            </a:r>
          </a:p>
          <a:p>
            <a:pPr marL="0" indent="0">
              <a:buNone/>
              <a:tabLst>
                <a:tab pos="355600" algn="l"/>
              </a:tabLst>
            </a:pPr>
            <a:r>
              <a:rPr lang="ru-RU" sz="4900" i="1" dirty="0" smtClean="0">
                <a:latin typeface="Times New Roman" pitchFamily="18" charset="0"/>
                <a:cs typeface="Times New Roman" pitchFamily="18" charset="0"/>
              </a:rPr>
              <a:t>Которая кажется в детстве большой»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 algn="just">
              <a:buNone/>
              <a:tabLst>
                <a:tab pos="355600" algn="l"/>
              </a:tabLst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tabLst>
                <a:tab pos="355600" algn="l"/>
              </a:tabLst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     В 9 лет она начала писать стихи. Первые стихи были напечатаны в 1977 году. Публиковалась более чем в ста различных газетах и журналах Донецка, Киева, Москвы, Кишинева, Тбилиси, а также стран дальнего зарубежья-Венгрии и Польши.</a:t>
            </a:r>
          </a:p>
          <a:p>
            <a:pPr marL="0" indent="0">
              <a:buNone/>
              <a:tabLst>
                <a:tab pos="355600" algn="l"/>
              </a:tabLst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355600" algn="l"/>
              </a:tabLst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664fb3f9234d81218e2300ed0eb36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2195736" y="0"/>
            <a:ext cx="5832648" cy="998071"/>
          </a:xfrm>
          <a:prstGeom prst="rect">
            <a:avLst/>
          </a:prstGeom>
        </p:spPr>
      </p:pic>
      <p:pic>
        <p:nvPicPr>
          <p:cNvPr id="5" name="Рисунок 4" descr="beghenova alla naumiv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484784"/>
            <a:ext cx="3229899" cy="4104456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7096" y="764704"/>
            <a:ext cx="8136904" cy="747464"/>
          </a:xfrm>
        </p:spPr>
        <p:txBody>
          <a:bodyPr>
            <a:noAutofit/>
          </a:bodyPr>
          <a:lstStyle/>
          <a:p>
            <a:pPr marL="93663" indent="-93663" algn="just">
              <a:buNone/>
            </a:pPr>
            <a:endParaRPr lang="en-US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93663" indent="-93663" algn="just"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Василий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Изотович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Фролов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свою литературную деятельность начал в 1982 году.</a:t>
            </a:r>
          </a:p>
        </p:txBody>
      </p:sp>
      <p:pic>
        <p:nvPicPr>
          <p:cNvPr id="4" name="Рисунок 3" descr="6664fb3f9234d81218e2300ed0eb36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2195736" y="0"/>
            <a:ext cx="5832648" cy="998071"/>
          </a:xfrm>
          <a:prstGeom prst="rect">
            <a:avLst/>
          </a:prstGeom>
        </p:spPr>
      </p:pic>
      <p:pic>
        <p:nvPicPr>
          <p:cNvPr id="5" name="Рисунок 4" descr="Фролов.jpg"/>
          <p:cNvPicPr>
            <a:picLocks noChangeAspect="1"/>
          </p:cNvPicPr>
          <p:nvPr/>
        </p:nvPicPr>
        <p:blipFill>
          <a:blip r:embed="rId3" cstate="print"/>
          <a:srcRect b="16901"/>
          <a:stretch>
            <a:fillRect/>
          </a:stretch>
        </p:blipFill>
        <p:spPr>
          <a:xfrm>
            <a:off x="1907704" y="1412776"/>
            <a:ext cx="6085242" cy="4248472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115616" y="5661248"/>
            <a:ext cx="7776864" cy="10081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93663" marR="0" lvl="0" indent="261938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Книга «Шахтёрский огонёк», в которую вошли повести «Шахтёрский огонёк» и «Давайте вспомним» - о жизни шахтеров, о трудных 30-  50-х годах.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764704"/>
            <a:ext cx="7920880" cy="5644008"/>
          </a:xfrm>
        </p:spPr>
        <p:txBody>
          <a:bodyPr>
            <a:noAutofit/>
          </a:bodyPr>
          <a:lstStyle/>
          <a:p>
            <a:pPr marL="93663" indent="261938" algn="just"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3663" indent="261938" algn="just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Автор, очевидец и участник тех событий, с достоверной точностью раскрывает многие аспекты шахтерской жизни: быт, трудолюбие, широту человеческой души и жизнеутверждающую сущность шахтерского характера.</a:t>
            </a:r>
          </a:p>
          <a:p>
            <a:pPr marL="93663" indent="261938" algn="just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Шахтерский характер…Это не выдумка и не художественный образ. Все шахтеры ежедневно воспитывают друг друга, помогая утверждаться и крепнуть лучшим из душевных качеств.</a:t>
            </a:r>
          </a:p>
          <a:p>
            <a:pPr marL="93663" indent="261938" algn="just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своей книге «Шахтёрский огонёк» В.Фролов стремился раскрыть величие шахтера, его тяжелый, самоотверженный труд, поскольку и сам был шахтером, более тридцати лет проработал на угольных шахтах Донбасса.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664fb3f9234d81218e2300ed0eb36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2195736" y="0"/>
            <a:ext cx="5832648" cy="998071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08720"/>
            <a:ext cx="4032448" cy="5832648"/>
          </a:xfrm>
        </p:spPr>
        <p:txBody>
          <a:bodyPr>
            <a:normAutofit lnSpcReduction="10000"/>
          </a:bodyPr>
          <a:lstStyle/>
          <a:p>
            <a:pPr marL="93663" indent="261938" algn="just">
              <a:buNone/>
            </a:pPr>
            <a:r>
              <a:rPr lang="ru-RU" sz="2300" b="1" u="sng" dirty="0" smtClean="0">
                <a:latin typeface="Times New Roman" pitchFamily="18" charset="0"/>
                <a:cs typeface="Times New Roman" pitchFamily="18" charset="0"/>
              </a:rPr>
              <a:t>Николай Вениаминович </a:t>
            </a:r>
            <a:r>
              <a:rPr lang="ru-RU" sz="2300" b="1" u="sng" dirty="0" err="1" smtClean="0">
                <a:latin typeface="Times New Roman" pitchFamily="18" charset="0"/>
                <a:cs typeface="Times New Roman" pitchFamily="18" charset="0"/>
              </a:rPr>
              <a:t>Хапланов</a:t>
            </a:r>
            <a:r>
              <a:rPr lang="ru-RU" sz="23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поэт, писатель. Он - почётный гражданин Макеевки и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Старобешевского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района. Член Союза журналистов, Ассоциации писательских союзов, член Конгресса литераторов Украины, лауреат областной литературной премии им. В.Шутова (за сборник стихов «Айсберг в пустыне»), лауреат международной почётной литературной премии им. В.Даля (за роман «Выбираю не тебя»). В 2006 г. стал обладателем титула «Золотое перо Донбасса».</a:t>
            </a:r>
          </a:p>
          <a:p>
            <a:pPr algn="just">
              <a:buNone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6664fb3f9234d81218e2300ed0eb36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2195736" y="0"/>
            <a:ext cx="5832648" cy="998071"/>
          </a:xfrm>
          <a:prstGeom prst="rect">
            <a:avLst/>
          </a:prstGeom>
        </p:spPr>
      </p:pic>
      <p:pic>
        <p:nvPicPr>
          <p:cNvPr id="7" name="Рисунок 6" descr="057e9f_940f2f55a4aa4efb8a875afde252ae96~m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196752"/>
            <a:ext cx="3619142" cy="5283948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980728"/>
            <a:ext cx="8143900" cy="142873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Моя школьная библиотека-хранитель культурного наследия родного края</a:t>
            </a:r>
            <a:endParaRPr lang="ru-RU" sz="3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492896"/>
            <a:ext cx="8001056" cy="4032448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Гордость наша - Донбасс!</a:t>
            </a:r>
          </a:p>
          <a:p>
            <a:pPr marL="88900" indent="-6350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Неизмерима любовь к тебе и преклонение перед твоими просторами, героическим шахтерским трудом, воинской доблестью на полях сражений.</a:t>
            </a:r>
          </a:p>
          <a:p>
            <a:pPr marL="88900" indent="269875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Даже в тяжелые времена нелегких испытаний, выпавших на долю родного края, согревают и питают души людей нетленные ценности-наша культура, наше духовное наследие.</a:t>
            </a:r>
          </a:p>
          <a:p>
            <a:pPr marL="88900" indent="269875" algn="just">
              <a:lnSpc>
                <a:spcPct val="120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Донбасс славен сотнями имен. Немалый вклад в культурную сокровищницу нашего края внесен писателями и поэтами Макеевки. И это бесценное литературное наследие бережно хранится в наших библиотеках. И сегодня его главное предназначение - стать в строй вместе с нашей страной и бороться за светлое будущее родной земли.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6664fb3f9234d81218e2300ed0eb36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1619672" y="0"/>
            <a:ext cx="6993726" cy="1196752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836712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3175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Родился 3 ноября 1936 года в с.Старобешево. Свой первый стих написал в 4-м классе, с тех пор часто школьные сочинения писал в стихах. Служил в пограничных войсках, где за отличную службу был награждён медалью «За отличие в охране государственной границы СССР» В 1964 году поступил, а в 1970 г. окончил отделение журналистики филологического факультета Донецкого Государственного университета. Первый сборник «Весенние родники» вышел в 1966 году.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	«Жить, как и писать, нужно так, как сердце подскажет»- эти слова можно отнести ко всему творчеству Н.В.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Хапланова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85725" indent="-3175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Более 30 лет своей жизни посвятил работе в городской газете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Макеевский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рабочий» </a:t>
            </a:r>
          </a:p>
        </p:txBody>
      </p:sp>
      <p:pic>
        <p:nvPicPr>
          <p:cNvPr id="5" name="Рисунок 4" descr="Хаплан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3717032"/>
            <a:ext cx="5400600" cy="2973811"/>
          </a:xfrm>
          <a:prstGeom prst="rect">
            <a:avLst/>
          </a:prstGeom>
        </p:spPr>
      </p:pic>
      <p:pic>
        <p:nvPicPr>
          <p:cNvPr id="6" name="Рисунок 5" descr="6664fb3f9234d81218e2300ed0eb36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2195736" y="0"/>
            <a:ext cx="5832648" cy="998071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664fb3f9234d81218e2300ed0eb36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2195736" y="0"/>
            <a:ext cx="5832648" cy="998071"/>
          </a:xfrm>
          <a:prstGeom prst="rect">
            <a:avLst/>
          </a:prstGeom>
        </p:spPr>
      </p:pic>
      <p:pic>
        <p:nvPicPr>
          <p:cNvPr id="7" name="Рисунок 6" descr="Макеевка история города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2636912"/>
            <a:ext cx="2498731" cy="3565806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Макеевка история города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2636912"/>
            <a:ext cx="2520280" cy="3568955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Макеевка история города 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2608806"/>
            <a:ext cx="2592288" cy="3604118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6cbb96a98ea9.jpg"/>
          <p:cNvPicPr>
            <a:picLocks noChangeAspect="1"/>
          </p:cNvPicPr>
          <p:nvPr/>
        </p:nvPicPr>
        <p:blipFill>
          <a:blip r:embed="rId6" cstate="print"/>
          <a:srcRect t="19760" b="21273"/>
          <a:stretch>
            <a:fillRect/>
          </a:stretch>
        </p:blipFill>
        <p:spPr>
          <a:xfrm>
            <a:off x="3635896" y="908720"/>
            <a:ext cx="2930769" cy="1728192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980728"/>
            <a:ext cx="7920880" cy="5760640"/>
          </a:xfrm>
        </p:spPr>
        <p:txBody>
          <a:bodyPr>
            <a:normAutofit/>
          </a:bodyPr>
          <a:lstStyle/>
          <a:p>
            <a:pPr marL="93663" indent="261938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93663" indent="261938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Богата событиями и славна людьми более, чем трехсотлетняя история одной из индустриальных жемчужин Донбасса-города Макеевки.</a:t>
            </a:r>
          </a:p>
          <a:p>
            <a:pPr marL="93663" indent="261938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первой книге этой истории дается этап развития Макеевки до 1917 г. </a:t>
            </a:r>
          </a:p>
          <a:p>
            <a:pPr marL="93663" indent="261938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Вторая книга истории Макеевки раскрывает события с 1917 по 1941 год. Этот период характерен многими высокими порывами, славными свершениями, героическими делами и вместе с тем всевозможными бедами, трагедиями, катастрофами…</a:t>
            </a:r>
          </a:p>
          <a:p>
            <a:pPr marL="93663" indent="261938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Третья книга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«Макеевка. История города»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охватывает события с 1941 по 1989 год. Этот временной отрезок наполнен событиями военного лихолетья и несколькими десятилетиями послевоенного восстановления, событиями созидательного труда и славными судьбами макеевчан.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664fb3f9234d81218e2300ed0eb36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2195736" y="0"/>
            <a:ext cx="5832648" cy="998071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980728"/>
            <a:ext cx="4896544" cy="5760640"/>
          </a:xfrm>
        </p:spPr>
        <p:txBody>
          <a:bodyPr>
            <a:normAutofit lnSpcReduction="10000"/>
          </a:bodyPr>
          <a:lstStyle/>
          <a:p>
            <a:pPr marL="93663" indent="261938" algn="just"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Наталья Шатохина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молодая, но уже довольно известная макеевская поэтесса и прозаик, автор трех сборников стихов и рассказов, романа «Наваждение», успевшего завоевать награды и высокую оценку в Донбассе и за его пределами.</a:t>
            </a:r>
          </a:p>
          <a:p>
            <a:pPr marL="93663" indent="261938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Н. Шатохина - убежденный патриот любимой Макеевки. Могла бы учиться в любом ВУЗе даже за пределами Донбасса, но почему-то хотелось учиться и работать только в Макеевке, чтобы сделать для неё что-то особенное. </a:t>
            </a:r>
          </a:p>
          <a:p>
            <a:pPr marL="93663" indent="261938" algn="just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«Мне музыки лучше нету,</a:t>
            </a:r>
          </a:p>
          <a:p>
            <a:pPr marL="93663" indent="261938" algn="just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Чем звонкий соборный стон.</a:t>
            </a:r>
          </a:p>
          <a:p>
            <a:pPr marL="93663" indent="261938" algn="just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Всё тянется ближе к свету</a:t>
            </a:r>
          </a:p>
          <a:p>
            <a:pPr marL="93663" indent="261938" algn="just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i="1" dirty="0" err="1" smtClean="0">
                <a:latin typeface="Times New Roman" pitchFamily="18" charset="0"/>
                <a:cs typeface="Times New Roman" pitchFamily="18" charset="0"/>
              </a:rPr>
              <a:t>макеевский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террикон.</a:t>
            </a:r>
          </a:p>
          <a:p>
            <a:pPr marL="93663" indent="261938" algn="just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 с воздухом слившись с этим,</a:t>
            </a:r>
          </a:p>
          <a:p>
            <a:pPr marL="93663" indent="261938" algn="just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я., город, тобой живу,</a:t>
            </a:r>
          </a:p>
          <a:p>
            <a:pPr marL="93663" indent="261938" algn="just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Навеки запутав в ветер</a:t>
            </a:r>
          </a:p>
          <a:p>
            <a:pPr marL="93663" indent="261938" algn="just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Твою и мою судьбу.»</a:t>
            </a:r>
          </a:p>
          <a:p>
            <a:pPr marL="93663" indent="261938" algn="just"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marL="93663" indent="261938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664fb3f9234d81218e2300ed0eb36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2195736" y="0"/>
            <a:ext cx="5832648" cy="998071"/>
          </a:xfrm>
          <a:prstGeom prst="rect">
            <a:avLst/>
          </a:prstGeom>
        </p:spPr>
      </p:pic>
      <p:pic>
        <p:nvPicPr>
          <p:cNvPr id="5" name="Рисунок 4" descr="Шатохина фот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484784"/>
            <a:ext cx="2735763" cy="4464496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08720"/>
            <a:ext cx="4536504" cy="5760640"/>
          </a:xfrm>
        </p:spPr>
        <p:txBody>
          <a:bodyPr>
            <a:noAutofit/>
          </a:bodyPr>
          <a:lstStyle/>
          <a:p>
            <a:pPr marL="93663" indent="261938" algn="just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книге «Глухари на вишне» представлены три повести - три судьбы, три линии сюжета, три героини. У одной - одиночество и приближающаяся старость; у другой - страх безысходности; у третьей - разбитые мечты юности. Но, несмотря на контрасты окружающей реальности, их объединяет тяга к любви, материнству, ко всему светлому, которое отчетливо сияет для них сквозь мглу непонимания.</a:t>
            </a:r>
          </a:p>
          <a:p>
            <a:pPr marL="93663" indent="261938" algn="just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664fb3f9234d81218e2300ed0eb36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2195736" y="0"/>
            <a:ext cx="5832648" cy="998071"/>
          </a:xfrm>
          <a:prstGeom prst="rect">
            <a:avLst/>
          </a:prstGeom>
        </p:spPr>
      </p:pic>
      <p:pic>
        <p:nvPicPr>
          <p:cNvPr id="5" name="Рисунок 4" descr="Шатохина облож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268760"/>
            <a:ext cx="3293077" cy="5085184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3120" y="1052736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Кстати, эта книга с личным автографом автора Н.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Шатохиной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/>
          </a:p>
        </p:txBody>
      </p:sp>
      <p:pic>
        <p:nvPicPr>
          <p:cNvPr id="5" name="Рисунок 4" descr="6664fb3f9234d81218e2300ed0eb36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2195736" y="0"/>
            <a:ext cx="5832648" cy="998071"/>
          </a:xfrm>
          <a:prstGeom prst="rect">
            <a:avLst/>
          </a:prstGeom>
        </p:spPr>
      </p:pic>
      <p:pic>
        <p:nvPicPr>
          <p:cNvPr id="6" name="Рисунок 5" descr="Шатохина автограф.jpg"/>
          <p:cNvPicPr>
            <a:picLocks noChangeAspect="1"/>
          </p:cNvPicPr>
          <p:nvPr/>
        </p:nvPicPr>
        <p:blipFill>
          <a:blip r:embed="rId3" cstate="print"/>
          <a:srcRect l="3791" t="44750" r="62996" b="14747"/>
          <a:stretch>
            <a:fillRect/>
          </a:stretch>
        </p:blipFill>
        <p:spPr>
          <a:xfrm rot="5400000">
            <a:off x="3152190" y="528330"/>
            <a:ext cx="3888432" cy="652142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980728"/>
            <a:ext cx="7920880" cy="5115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663" indent="261938" algn="just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Её повести впечатляют своей остросюжетностью, глубоким психологическим смыслом и, наверное, поэтому не могут оставить равнодушным своих читателей.</a:t>
            </a:r>
          </a:p>
          <a:p>
            <a:pPr marL="93663" indent="261938" algn="just">
              <a:lnSpc>
                <a:spcPct val="150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 стихотворения, которые вошли в третий по счету сборник, были созданы поэтессой в возрасте от шестнадцати до девятнадцати лет. По её словам, этот этап жизни каждого человека связан с первыми чувствами, тягостными раздумьями над собой и желанием научиться  отличать добро от зла. Эти открытия не всегда бывают приятными, и у Натальи та самая дорога «от сна до реальности» получилось с легкой грустинкой, но зато откровенно честной. Наталья уверенна – стихи может рожать только раненая душа.    </a:t>
            </a:r>
          </a:p>
        </p:txBody>
      </p:sp>
      <p:pic>
        <p:nvPicPr>
          <p:cNvPr id="6" name="Рисунок 5" descr="6664fb3f9234d81218e2300ed0eb36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2195736" y="0"/>
            <a:ext cx="5832648" cy="998071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08720"/>
            <a:ext cx="4896544" cy="5832648"/>
          </a:xfrm>
        </p:spPr>
        <p:txBody>
          <a:bodyPr>
            <a:normAutofit lnSpcReduction="10000"/>
          </a:bodyPr>
          <a:lstStyle/>
          <a:p>
            <a:pPr marL="93663" indent="261938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шахтерском труде и воинском долге, о боевой юности и нашем времени пишет поэт,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Виктор Васильевич Шутов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который родился и вырос в Донецке, а солдатскую закалку получил в блокадном Ленинграде.</a:t>
            </a:r>
          </a:p>
          <a:p>
            <a:pPr marL="93663" indent="261938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сборник «В. Шутов. Стихи» вошли лучшие стихотворения и поэмы, написанные за сорок  лет творческого труда. Он издал более десяти сборников поэзии. Среди них – «Трудный пласт» (1957), «Когда юность уходит» (1958), «Лирика моего города» (1960), «Земная тяга» (1961), «Семицветье» (1963), «Крутые уступы» (1971), «Любовь и память» (1979) и другие.</a:t>
            </a:r>
          </a:p>
          <a:p>
            <a:pPr marL="93663" indent="261938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В. Шутов – автор нескольких книг прозы и многих песен о донецком крае и шахтерах, написанных совместно с другими композиторами.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664fb3f9234d81218e2300ed0eb36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2195736" y="0"/>
            <a:ext cx="5832648" cy="998071"/>
          </a:xfrm>
          <a:prstGeom prst="rect">
            <a:avLst/>
          </a:prstGeom>
        </p:spPr>
      </p:pic>
      <p:pic>
        <p:nvPicPr>
          <p:cNvPr id="5" name="Рисунок 4" descr="Виктор Шутов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628800"/>
            <a:ext cx="2758905" cy="4176464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80728"/>
            <a:ext cx="4752528" cy="5760640"/>
          </a:xfrm>
        </p:spPr>
        <p:txBody>
          <a:bodyPr>
            <a:normAutofit fontScale="92500" lnSpcReduction="20000"/>
          </a:bodyPr>
          <a:lstStyle/>
          <a:p>
            <a:pPr marL="93663" indent="261938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выпуске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NEXT-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откровение»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представлены литературные и художественные произведения макеевских и донецких авторов молодого поколения- поколения 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NEXT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а также произведения авторов старшего поколения, посвятивших свою жизнь и деятельность творчеству, воспитанию духовной культуры молодёжи. Каждое произведение-это прежде всего душевное откровение авторов: их размышления о смысле жизни, о человеке и о его месте в этом мире, собственное отношение к тому, что происходит с нами и вокруг нас.</a:t>
            </a:r>
          </a:p>
          <a:p>
            <a:pPr marL="93663" indent="261938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первый взгляд, ничего необычного в этой книге нет: стихотворения, рассказы, размышления юных и молодых авторов, многие из которых публикуются впервые. Но если внимательно и вдумчиво прочитать их, то мы увидим боль, переживания, протест, желание разобраться в том, что происходит вокруг,  поиск своего кредо в жизни, своей гражданской позиции.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664fb3f9234d81218e2300ed0eb36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2195736" y="0"/>
            <a:ext cx="5832648" cy="998071"/>
          </a:xfrm>
          <a:prstGeom prst="rect">
            <a:avLst/>
          </a:prstGeom>
        </p:spPr>
      </p:pic>
      <p:pic>
        <p:nvPicPr>
          <p:cNvPr id="5" name="Рисунок 4" descr="НЕкст откров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700808"/>
            <a:ext cx="3042804" cy="4232786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836712"/>
            <a:ext cx="5760640" cy="60212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i="1" u="sng" dirty="0" smtClean="0">
                <a:latin typeface="Times New Roman" pitchFamily="18" charset="0"/>
                <a:cs typeface="Times New Roman" pitchFamily="18" charset="0"/>
              </a:rPr>
              <a:t>О ком звонит колокол?</a:t>
            </a:r>
          </a:p>
          <a:p>
            <a:pPr algn="ct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Ты – часть природы, часть большой земли,</a:t>
            </a:r>
          </a:p>
          <a:p>
            <a:pPr algn="ct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Ты – часть души, открытой высшим чувствам,-</a:t>
            </a:r>
          </a:p>
          <a:p>
            <a:pPr algn="ct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Тебя же так отчаянно вели</a:t>
            </a:r>
          </a:p>
          <a:p>
            <a:pPr algn="ct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Проторенной дорожкою искусства!</a:t>
            </a:r>
          </a:p>
          <a:p>
            <a:pPr algn="ctr"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Ты знаешь отношения людей:</a:t>
            </a:r>
          </a:p>
          <a:p>
            <a:pPr algn="ct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Любовь и ненависть, но все же, все же…</a:t>
            </a:r>
          </a:p>
          <a:p>
            <a:pPr algn="ct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Ты – человек, могучий чародей!</a:t>
            </a:r>
          </a:p>
          <a:p>
            <a:pPr algn="ct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Но вновь взывает колокол: О Боже!</a:t>
            </a:r>
          </a:p>
          <a:p>
            <a:pPr algn="ctr">
              <a:buNone/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И у людей не спрашивай, товарищ,</a:t>
            </a:r>
          </a:p>
          <a:p>
            <a:pPr algn="ct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О чьей рыдает колокол судьбе.- </a:t>
            </a:r>
          </a:p>
          <a:p>
            <a:pPr algn="ct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Когда наш мир горит огнем пожарищ,</a:t>
            </a:r>
          </a:p>
          <a:p>
            <a:pPr algn="ct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Тот колокол звонит и по тебе.</a:t>
            </a:r>
          </a:p>
          <a:p>
            <a:pPr algn="ctr"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			(С. Бельков)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664fb3f9234d81218e2300ed0eb36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2195736" y="0"/>
            <a:ext cx="5832648" cy="998071"/>
          </a:xfrm>
          <a:prstGeom prst="rect">
            <a:avLst/>
          </a:prstGeom>
        </p:spPr>
      </p:pic>
      <p:pic>
        <p:nvPicPr>
          <p:cNvPr id="5" name="Рисунок 4" descr="johnny-automatic-old-bel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547161">
            <a:off x="1104831" y="4905802"/>
            <a:ext cx="1442921" cy="1584176"/>
          </a:xfrm>
          <a:prstGeom prst="rect">
            <a:avLst/>
          </a:prstGeom>
        </p:spPr>
      </p:pic>
      <p:pic>
        <p:nvPicPr>
          <p:cNvPr id="7" name="Рисунок 6" descr="Graphic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4374456"/>
            <a:ext cx="3384228" cy="2483544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24744"/>
            <a:ext cx="3960440" cy="5400600"/>
          </a:xfrm>
        </p:spPr>
        <p:txBody>
          <a:bodyPr>
            <a:noAutofit/>
          </a:bodyPr>
          <a:lstStyle/>
          <a:p>
            <a:pPr marL="88900" indent="0" algn="just">
              <a:lnSpc>
                <a:spcPts val="2000"/>
              </a:lnSpc>
              <a:buNone/>
              <a:tabLst>
                <a:tab pos="358775" algn="l"/>
              </a:tabLst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	«На живописных склонах Донца, там где начинаются сказочные богатства донецкого края, раскинулось старинное село Третья Рота…» </a:t>
            </a:r>
          </a:p>
          <a:p>
            <a:pPr marL="88900" indent="0" algn="just">
              <a:lnSpc>
                <a:spcPts val="2000"/>
              </a:lnSpc>
              <a:buNone/>
              <a:tabLst>
                <a:tab pos="358775" algn="l"/>
              </a:tabLst>
            </a:pPr>
            <a:r>
              <a:rPr lang="ru-RU" sz="2400" dirty="0" smtClean="0">
                <a:latin typeface="Monotype Corsiva" pitchFamily="66" charset="0"/>
              </a:rPr>
              <a:t>	</a:t>
            </a:r>
          </a:p>
          <a:p>
            <a:pPr marL="88900" indent="0" algn="just">
              <a:lnSpc>
                <a:spcPts val="2000"/>
              </a:lnSpc>
              <a:buNone/>
              <a:tabLst>
                <a:tab pos="358775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Ну конечно, кто же не знаком с биографией нашего поэта-земляка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8900" indent="0" algn="just">
              <a:lnSpc>
                <a:spcPts val="2000"/>
              </a:lnSpc>
              <a:buNone/>
              <a:tabLst>
                <a:tab pos="358775" algn="l"/>
              </a:tabLst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Владимира Николаевича </a:t>
            </a:r>
            <a:r>
              <a:rPr lang="en-US" sz="2400" b="1" u="sng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u="sng" dirty="0" err="1" smtClean="0">
                <a:latin typeface="Times New Roman" pitchFamily="18" charset="0"/>
                <a:cs typeface="Times New Roman" pitchFamily="18" charset="0"/>
              </a:rPr>
              <a:t>осюры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?  </a:t>
            </a:r>
          </a:p>
          <a:p>
            <a:pPr marL="88900" indent="0" algn="just">
              <a:lnSpc>
                <a:spcPts val="2000"/>
              </a:lnSpc>
              <a:buNone/>
              <a:tabLst>
                <a:tab pos="357188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Писать В.Сосюра начал в неполные четырнадцать лет.</a:t>
            </a:r>
          </a:p>
          <a:p>
            <a:pPr marL="88900" indent="0" algn="just">
              <a:lnSpc>
                <a:spcPts val="2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Более пятидесяти книг создано поэтом.</a:t>
            </a:r>
          </a:p>
        </p:txBody>
      </p:sp>
      <p:pic>
        <p:nvPicPr>
          <p:cNvPr id="4" name="Рисунок 3" descr="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124744"/>
            <a:ext cx="3847625" cy="5330228"/>
          </a:xfrm>
          <a:prstGeom prst="rect">
            <a:avLst/>
          </a:prstGeom>
        </p:spPr>
      </p:pic>
      <p:pic>
        <p:nvPicPr>
          <p:cNvPr id="5" name="Рисунок 4" descr="6664fb3f9234d81218e2300ed0eb36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2195736" y="0"/>
            <a:ext cx="5832648" cy="998071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980728"/>
            <a:ext cx="4320480" cy="576064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Зима</a:t>
            </a:r>
          </a:p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Художник, музыкант, поэт-</a:t>
            </a:r>
          </a:p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Зима. Холодное дыханье</a:t>
            </a:r>
          </a:p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Раскрасит белым целый свет,</a:t>
            </a:r>
          </a:p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Вдохнет в сердца очарованье.</a:t>
            </a:r>
          </a:p>
          <a:p>
            <a:pPr algn="ctr"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Взмахнет рукой - и все дома</a:t>
            </a:r>
          </a:p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Серебряной сияют краской,</a:t>
            </a:r>
          </a:p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Узоры светлого окна –</a:t>
            </a:r>
          </a:p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Герои зимней дивной сказки.</a:t>
            </a:r>
          </a:p>
          <a:p>
            <a:pPr algn="ctr">
              <a:buNone/>
            </a:pP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 землю, на леса, поля</a:t>
            </a:r>
          </a:p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Наденет снеговую шубу,</a:t>
            </a:r>
          </a:p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Метелям вьюжным петь веля,</a:t>
            </a:r>
          </a:p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Саккомпанирует на трубах!</a:t>
            </a:r>
          </a:p>
          <a:p>
            <a:pPr algn="ct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			(А.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Плюта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664fb3f9234d81218e2300ed0eb36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2195736" y="0"/>
            <a:ext cx="5832648" cy="998071"/>
          </a:xfrm>
          <a:prstGeom prst="rect">
            <a:avLst/>
          </a:prstGeom>
        </p:spPr>
      </p:pic>
      <p:pic>
        <p:nvPicPr>
          <p:cNvPr id="11" name="Рисунок 10" descr="img089.jpg"/>
          <p:cNvPicPr>
            <a:picLocks noChangeAspect="1"/>
          </p:cNvPicPr>
          <p:nvPr/>
        </p:nvPicPr>
        <p:blipFill>
          <a:blip r:embed="rId3" cstate="print"/>
          <a:srcRect t="1562" b="6282"/>
          <a:stretch>
            <a:fillRect/>
          </a:stretch>
        </p:blipFill>
        <p:spPr>
          <a:xfrm>
            <a:off x="5292080" y="1556792"/>
            <a:ext cx="3703593" cy="4248472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908720"/>
            <a:ext cx="3960440" cy="5832648"/>
          </a:xfrm>
        </p:spPr>
        <p:txBody>
          <a:bodyPr>
            <a:normAutofit fontScale="92500" lnSpcReduction="10000"/>
          </a:bodyPr>
          <a:lstStyle/>
          <a:p>
            <a:pPr marL="93663" indent="261938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поэтическом сборнике </a:t>
            </a:r>
          </a:p>
          <a:p>
            <a:pPr marL="93663" indent="0" algn="just"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«Через сердце Женщины…»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представлено более семидесяти имен талантливых авторов, женщин-поэтесс, живущих на Донеччине.</a:t>
            </a:r>
          </a:p>
          <a:p>
            <a:pPr marL="93663" indent="261938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«Через сердце Женщины…» - это первый поэтический сборник самодеятельных авторов, женщин-поэтесс, чьё творчество поистине украшает духовную культуру Донбасса, делает её ярче и многограннее.</a:t>
            </a:r>
          </a:p>
          <a:p>
            <a:pPr marL="93663" indent="261938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Поэтические слова, высказанные Женщиной, заслуживают того, чтобы быть услышанными многими людьми. Ведь слова, идущие от чуткого материнского сердца, несущие в себе добро и нежность, способны обогреть человеческую душу. 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664fb3f9234d81218e2300ed0eb36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2195736" y="0"/>
            <a:ext cx="5832648" cy="998071"/>
          </a:xfrm>
          <a:prstGeom prst="rect">
            <a:avLst/>
          </a:prstGeom>
        </p:spPr>
      </p:pic>
      <p:pic>
        <p:nvPicPr>
          <p:cNvPr id="5" name="Рисунок 4" descr="Через сердце женщины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124744"/>
            <a:ext cx="3511296" cy="493776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08720"/>
            <a:ext cx="5472608" cy="5760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Ах, какие стихи у девчат наших пишутся,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них метели-капели хрустальные слышутся,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В них поёт и тоскует девичья душа,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До чего же в ней каждая мысль хороша!</a:t>
            </a:r>
          </a:p>
          <a:p>
            <a:pPr algn="ctr"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Пишет женское сердце про пламень калины,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 достоинствах и недостатках мужчины,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 разлуках и встречах с ним, об ожиданьи,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 о сборах, конечно, к нему на свиданье,</a:t>
            </a:r>
          </a:p>
          <a:p>
            <a:pPr algn="ctr"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Пишет Женщина ночью и днем и во сне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 любви и надежде, цветах и весне,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Пишет Женщина сердцем, не уставая,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Каждой строчкою своею наш мир украшая!...</a:t>
            </a:r>
          </a:p>
          <a:p>
            <a:pPr algn="ctr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				(Галина Боженко) 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664fb3f9234d81218e2300ed0eb36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2195736" y="0"/>
            <a:ext cx="5832648" cy="998071"/>
          </a:xfrm>
          <a:prstGeom prst="rect">
            <a:avLst/>
          </a:prstGeom>
        </p:spPr>
      </p:pic>
      <p:pic>
        <p:nvPicPr>
          <p:cNvPr id="6" name="Рисунок 5" descr="tumblr_static_94dp8ir9c4cgwo4w8wk4c8g0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077072"/>
            <a:ext cx="2572441" cy="2564904"/>
          </a:xfrm>
          <a:prstGeom prst="rect">
            <a:avLst/>
          </a:prstGeom>
        </p:spPr>
      </p:pic>
      <p:pic>
        <p:nvPicPr>
          <p:cNvPr id="7" name="Рисунок 6" descr="Pena com pássar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1052736"/>
            <a:ext cx="2545027" cy="3805795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gimn-nas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188640"/>
            <a:ext cx="4896544" cy="65253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31840" y="1556793"/>
            <a:ext cx="345638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Великий Донбасс: честь и гордость народа,</a:t>
            </a:r>
            <a:br>
              <a:rPr lang="ru-RU" sz="10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Богатые недра, леса и поля,</a:t>
            </a:r>
            <a:br>
              <a:rPr lang="ru-RU" sz="10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Наш край трудовой, наша жизнь и свобода, -</a:t>
            </a:r>
            <a:br>
              <a:rPr lang="ru-RU" sz="10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Навеки хранимая богом земля!</a:t>
            </a:r>
            <a:br>
              <a:rPr lang="ru-RU" sz="10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Славься республика, наша народная,</a:t>
            </a:r>
            <a:br>
              <a:rPr lang="ru-RU" sz="10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Славься любимый шахтёрский Донбасс!</a:t>
            </a:r>
            <a:br>
              <a:rPr lang="ru-RU" sz="10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Славься Держава, духом свободная,</a:t>
            </a:r>
            <a:br>
              <a:rPr lang="ru-RU" sz="10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Дружбой народов, связавшая нас!</a:t>
            </a:r>
            <a:br>
              <a:rPr lang="ru-RU" sz="10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Врагу не сломить нашу крепкую волю,</a:t>
            </a:r>
            <a:br>
              <a:rPr lang="ru-RU" sz="10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Мы духом и сердцем во веки сильны,</a:t>
            </a:r>
            <a:br>
              <a:rPr lang="ru-RU" sz="10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Единству и братству славянских народов,</a:t>
            </a:r>
            <a:br>
              <a:rPr lang="ru-RU" sz="10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Мы будем всегда беззаветно верны!</a:t>
            </a:r>
            <a:br>
              <a:rPr lang="ru-RU" sz="10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Славься республика, наша народная,</a:t>
            </a:r>
            <a:br>
              <a:rPr lang="ru-RU" sz="10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Славься любимый шахтёрский Донбасс!</a:t>
            </a:r>
            <a:br>
              <a:rPr lang="ru-RU" sz="10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Славься Держава, духом свободная,</a:t>
            </a:r>
            <a:br>
              <a:rPr lang="ru-RU" sz="10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Дружбой народов, связавшая нас!</a:t>
            </a:r>
            <a:br>
              <a:rPr lang="ru-RU" sz="10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Донецкая Русь сквозь года величава,</a:t>
            </a:r>
            <a:br>
              <a:rPr lang="ru-RU" sz="10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Победное знамя своё пронесёт,</a:t>
            </a:r>
            <a:br>
              <a:rPr lang="ru-RU" sz="10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Святая народная наша Держава</a:t>
            </a:r>
            <a:br>
              <a:rPr lang="ru-RU" sz="10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С надеждой и верой для мира цветёт!</a:t>
            </a:r>
            <a:br>
              <a:rPr lang="ru-RU" sz="10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Славься республика, наша народная,</a:t>
            </a:r>
            <a:br>
              <a:rPr lang="ru-RU" sz="10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Славься любимый шахтёрский Донбасс!</a:t>
            </a:r>
            <a:br>
              <a:rPr lang="ru-RU" sz="10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Славься Держава, духом свободная,</a:t>
            </a:r>
            <a:br>
              <a:rPr lang="ru-RU" sz="105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Дружбой народов, связавшая нас!</a:t>
            </a:r>
            <a:br>
              <a:rPr lang="ru-RU" sz="105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124744"/>
            <a:ext cx="7498080" cy="4800600"/>
          </a:xfrm>
        </p:spPr>
        <p:txBody>
          <a:bodyPr>
            <a:normAutofit fontScale="62500" lnSpcReduction="20000"/>
          </a:bodyPr>
          <a:lstStyle/>
          <a:p>
            <a:pPr marL="8890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Вся его поэзия-это задушевная исповедь, исповедь в любви к женщине, родному краю, стране, в которой жил.</a:t>
            </a:r>
          </a:p>
          <a:p>
            <a:pPr marL="8890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«Так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іхто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не кохав. Через тисячі літ лиш приходить подібне кохання. В день такий розцвітає весна на землі і земля убирається зрання. </a:t>
            </a:r>
          </a:p>
          <a:p>
            <a:pPr marL="88900" indent="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Гей ви, зорі ясні!... Тихий місяцю мій!...</a:t>
            </a:r>
          </a:p>
          <a:p>
            <a:pPr marL="88900" indent="0" algn="just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Де ви бачили більше кохання?...</a:t>
            </a:r>
          </a:p>
          <a:p>
            <a:pPr marL="88900" indent="0" algn="just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Я для неї зірву Оріон золотий…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8890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 многих стихотворениях воспета им неповторимая любовь к родине:</a:t>
            </a:r>
          </a:p>
          <a:p>
            <a:pPr marL="8890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Який мені вітер у серце повіяв,</a:t>
            </a:r>
          </a:p>
          <a:p>
            <a:pPr marL="88900" indent="0" algn="just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Що в нім, як навколо, зелений розмай!</a:t>
            </a:r>
          </a:p>
          <a:p>
            <a:pPr marL="88900" indent="0" algn="just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Про що б не писав я, не думав, не мріяв,</a:t>
            </a:r>
          </a:p>
          <a:p>
            <a:pPr marL="88900" indent="0" algn="just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	Та все перед мене донецький мій край.</a:t>
            </a:r>
          </a:p>
          <a:p>
            <a:pPr marL="8890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Воистину, любовь и поэзия - вечны!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6664fb3f9234d81218e2300ed0eb36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2195736" y="0"/>
            <a:ext cx="5832648" cy="998071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953344"/>
            <a:ext cx="5040560" cy="5904656"/>
          </a:xfrm>
        </p:spPr>
        <p:txBody>
          <a:bodyPr>
            <a:normAutofit fontScale="32500" lnSpcReduction="20000"/>
          </a:bodyPr>
          <a:lstStyle/>
          <a:p>
            <a:pPr marL="88900" indent="269875" algn="just"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Книгу «Думы о Донбассе» известного писателя ХХ века, нашего талантливого земляка </a:t>
            </a:r>
            <a:r>
              <a:rPr lang="ru-RU" sz="6200" b="1" u="sng" dirty="0" smtClean="0">
                <a:latin typeface="Times New Roman" pitchFamily="18" charset="0"/>
                <a:cs typeface="Times New Roman" pitchFamily="18" charset="0"/>
              </a:rPr>
              <a:t>Ивана Костыри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, составили документально - художественные произведения - «Думы о Диком поле» и «Думы о Донецком кряже», в которых ярко и образно рассказывается о далеком прошлом Донбасса, его заповедной природе и подземных сокровищах, о первопоселенцах и первооткрывателях, кто обживал дикие степи и осваивал полезные ископаемые.</a:t>
            </a:r>
          </a:p>
          <a:p>
            <a:pPr marL="88900" indent="269875" algn="just"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В краеведческих познавательных «ДУМАХ» множество легенд, преданий, шахтерских сказов, невероятных бывальщин и подлинных исторических событий, объединенных личным авторским восприятием донецкой земли, с присущими ему лиризмом, искренностью и любовью.</a:t>
            </a:r>
          </a:p>
          <a:p>
            <a:pPr marL="88900" indent="269875" algn="just">
              <a:buNone/>
            </a:pP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Такую книгу мог написать только большой писатель, беззаветно влюбленный в родной Донбасс и его замечательных людей.  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664fb3f9234d81218e2300ed0eb36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2195736" y="0"/>
            <a:ext cx="5832648" cy="998071"/>
          </a:xfrm>
          <a:prstGeom prst="rect">
            <a:avLst/>
          </a:prstGeom>
        </p:spPr>
      </p:pic>
      <p:pic>
        <p:nvPicPr>
          <p:cNvPr id="5" name="Рисунок 4" descr="Kostyria_Ivan_S_1_1.jpg"/>
          <p:cNvPicPr>
            <a:picLocks noChangeAspect="1"/>
          </p:cNvPicPr>
          <p:nvPr/>
        </p:nvPicPr>
        <p:blipFill>
          <a:blip r:embed="rId3" cstate="print"/>
          <a:srcRect l="7218" r="3507" b="6912"/>
          <a:stretch>
            <a:fillRect/>
          </a:stretch>
        </p:blipFill>
        <p:spPr>
          <a:xfrm>
            <a:off x="6300192" y="1052736"/>
            <a:ext cx="2736304" cy="2664296"/>
          </a:xfrm>
          <a:prstGeom prst="rect">
            <a:avLst/>
          </a:prstGeom>
        </p:spPr>
      </p:pic>
      <p:pic>
        <p:nvPicPr>
          <p:cNvPr id="6" name="Рисунок 5" descr="1223.jpg"/>
          <p:cNvPicPr>
            <a:picLocks noChangeAspect="1"/>
          </p:cNvPicPr>
          <p:nvPr/>
        </p:nvPicPr>
        <p:blipFill>
          <a:blip r:embed="rId4" cstate="print"/>
          <a:srcRect t="3451" r="8310"/>
          <a:stretch>
            <a:fillRect/>
          </a:stretch>
        </p:blipFill>
        <p:spPr>
          <a:xfrm>
            <a:off x="6588224" y="3789040"/>
            <a:ext cx="2088232" cy="2931863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836712"/>
            <a:ext cx="3960440" cy="5904656"/>
          </a:xfrm>
        </p:spPr>
        <p:txBody>
          <a:bodyPr>
            <a:normAutofit fontScale="92500" lnSpcReduction="10000"/>
          </a:bodyPr>
          <a:lstStyle/>
          <a:p>
            <a:pPr marL="88900" indent="269875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Иван Сергеевич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Костыря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был еще и неповторимым сказочником. В книге «Сказка о солнечных братьях» собраны основные произведения писателя для детей, сказки, которые помогают малышам познавать мир, воспитывают у них лучшие человеческие качества.</a:t>
            </a:r>
          </a:p>
          <a:p>
            <a:pPr marL="88900" indent="269875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Привчаючи, точніше навчаючи дітей спочатку сприймати все це в образах і картинках, а потім і усвідомлювати цю строкатість життя на рідній землі і тим самим зароджувати в підростаючому поколінні кореневу прихильність до батьківського краю, немов до самої Батьківщини, лише за отакої умови, на мою думку, можна розраховувати, що з них не виростуть Івани, які не пам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ятають своєї рідні, своїх коренів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skazka-o-solnechnyh-bratyah_440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052736"/>
            <a:ext cx="3785467" cy="5400600"/>
          </a:xfrm>
          <a:prstGeom prst="rect">
            <a:avLst/>
          </a:prstGeom>
        </p:spPr>
      </p:pic>
      <p:pic>
        <p:nvPicPr>
          <p:cNvPr id="8" name="Рисунок 7" descr="6664fb3f9234d81218e2300ed0eb36a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2195736" y="0"/>
            <a:ext cx="5832648" cy="998071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80728"/>
            <a:ext cx="5184576" cy="5688632"/>
          </a:xfrm>
        </p:spPr>
        <p:txBody>
          <a:bodyPr>
            <a:normAutofit fontScale="25000" lnSpcReduction="20000"/>
          </a:bodyPr>
          <a:lstStyle/>
          <a:p>
            <a:pPr marL="88900" indent="0" algn="just">
              <a:buNone/>
              <a:tabLst>
                <a:tab pos="358775" algn="l"/>
              </a:tabLst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7200" b="1" u="sng" dirty="0" smtClean="0">
                <a:latin typeface="Times New Roman" pitchFamily="18" charset="0"/>
                <a:cs typeface="Times New Roman" pitchFamily="18" charset="0"/>
              </a:rPr>
              <a:t>Валентин </a:t>
            </a:r>
            <a:r>
              <a:rPr lang="ru-RU" sz="7200" b="1" u="sng" dirty="0" err="1" smtClean="0">
                <a:latin typeface="Times New Roman" pitchFamily="18" charset="0"/>
                <a:cs typeface="Times New Roman" pitchFamily="18" charset="0"/>
              </a:rPr>
              <a:t>Несмиян</a:t>
            </a:r>
            <a:r>
              <a:rPr lang="ru-RU" sz="7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- выпускник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Макеевской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школы №11, нашей школы.</a:t>
            </a:r>
          </a:p>
          <a:p>
            <a:pPr marL="88900" indent="0" algn="just">
              <a:buNone/>
              <a:tabLst>
                <a:tab pos="358775" algn="l"/>
              </a:tabLst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	Писать стихи начал с 14-15 лет, и позже в институте, в армии, на трудовом фронте Валентин не оставил свое литературное увлечение - писать стихи. Они (стихи) мужали, крепли и наиболее удачными и профессиональными оказались в зрелом возрасте.</a:t>
            </a:r>
          </a:p>
          <a:p>
            <a:pPr marL="88900" indent="0" algn="just">
              <a:buNone/>
              <a:tabLst>
                <a:tab pos="358775" algn="l"/>
              </a:tabLst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	Поэзия, по словам автора, это его хобби, отдушина.</a:t>
            </a:r>
          </a:p>
          <a:p>
            <a:pPr marL="88900" indent="0" algn="just">
              <a:buNone/>
              <a:tabLst>
                <a:tab pos="358775" algn="l"/>
              </a:tabLst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С её помощью он хотел рассказать о себе, о своем видении мира и событий, в нём происходящих. Считает, что непременным атрибутом стихов должны быть доступность и понятность.</a:t>
            </a:r>
          </a:p>
          <a:p>
            <a:pPr marL="88900" indent="0" algn="just">
              <a:buNone/>
              <a:tabLst>
                <a:tab pos="358775" algn="l"/>
              </a:tabLst>
            </a:pPr>
            <a:r>
              <a:rPr lang="ru-RU" sz="72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	         ***</a:t>
            </a:r>
          </a:p>
          <a:p>
            <a:pPr marL="88900" indent="0" algn="just">
              <a:buNone/>
              <a:tabLst>
                <a:tab pos="358775" algn="l"/>
              </a:tabLst>
            </a:pPr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	«Воет печь, мороз рисует</a:t>
            </a:r>
          </a:p>
          <a:p>
            <a:pPr marL="88900" indent="0" algn="just">
              <a:buNone/>
              <a:tabLst>
                <a:tab pos="358775" algn="l"/>
              </a:tabLst>
            </a:pPr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	вязью сказку на окне.</a:t>
            </a:r>
          </a:p>
          <a:p>
            <a:pPr marL="88900" indent="0" algn="just">
              <a:buNone/>
              <a:tabLst>
                <a:tab pos="358775" algn="l"/>
              </a:tabLst>
            </a:pPr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	А душа? Душа тоскует,</a:t>
            </a:r>
          </a:p>
          <a:p>
            <a:pPr marL="88900" indent="0" algn="just">
              <a:buNone/>
              <a:tabLst>
                <a:tab pos="358775" algn="l"/>
              </a:tabLst>
            </a:pPr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	не даёт покоя мне.</a:t>
            </a:r>
          </a:p>
          <a:p>
            <a:pPr marL="88900" indent="0" algn="just">
              <a:buNone/>
              <a:tabLst>
                <a:tab pos="358775" algn="l"/>
              </a:tabLst>
            </a:pPr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	Оттого ли, что не ясен</a:t>
            </a:r>
          </a:p>
          <a:p>
            <a:pPr marL="88900" indent="0" algn="just">
              <a:buNone/>
              <a:tabLst>
                <a:tab pos="358775" algn="l"/>
              </a:tabLst>
            </a:pPr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	в завтрашнее долгий путь?</a:t>
            </a:r>
          </a:p>
          <a:p>
            <a:pPr marL="88900" indent="0" algn="just">
              <a:buNone/>
              <a:tabLst>
                <a:tab pos="358775" algn="l"/>
              </a:tabLst>
            </a:pPr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	Оттого ли, что причастен</a:t>
            </a:r>
          </a:p>
          <a:p>
            <a:pPr marL="88900" indent="0" algn="just">
              <a:buNone/>
              <a:tabLst>
                <a:tab pos="358775" algn="l"/>
              </a:tabLst>
            </a:pPr>
            <a:r>
              <a:rPr lang="ru-RU" sz="6400" i="1" dirty="0" smtClean="0">
                <a:latin typeface="Times New Roman" pitchFamily="18" charset="0"/>
                <a:cs typeface="Times New Roman" pitchFamily="18" charset="0"/>
              </a:rPr>
              <a:t>	я к поэзии чуть-чуть?»</a:t>
            </a:r>
          </a:p>
          <a:p>
            <a:pPr marL="88900" indent="0" algn="just">
              <a:buNone/>
              <a:tabLst>
                <a:tab pos="358775" algn="l"/>
              </a:tabLst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88900" indent="0">
              <a:buNone/>
              <a:tabLst>
                <a:tab pos="358775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664fb3f9234d81218e2300ed0eb36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2195736" y="0"/>
            <a:ext cx="5832648" cy="998071"/>
          </a:xfrm>
          <a:prstGeom prst="rect">
            <a:avLst/>
          </a:prstGeom>
        </p:spPr>
      </p:pic>
      <p:pic>
        <p:nvPicPr>
          <p:cNvPr id="5" name="Рисунок 4" descr="Фото Несмея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412776"/>
            <a:ext cx="2734056" cy="425196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908720"/>
            <a:ext cx="7920880" cy="864096"/>
          </a:xfrm>
        </p:spPr>
        <p:txBody>
          <a:bodyPr>
            <a:normAutofit/>
          </a:bodyPr>
          <a:lstStyle/>
          <a:p>
            <a:pPr marL="8890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Свой сборник стихотворений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Несмиян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подарил и нашей школе с дарственной надписью: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6664fb3f9234d81218e2300ed0eb36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2195736" y="0"/>
            <a:ext cx="5832648" cy="998071"/>
          </a:xfrm>
          <a:prstGeom prst="rect">
            <a:avLst/>
          </a:prstGeom>
        </p:spPr>
      </p:pic>
      <p:pic>
        <p:nvPicPr>
          <p:cNvPr id="4" name="Рисунок 3" descr="Надпись НЕсмиян.jpg"/>
          <p:cNvPicPr>
            <a:picLocks noChangeAspect="1"/>
          </p:cNvPicPr>
          <p:nvPr/>
        </p:nvPicPr>
        <p:blipFill>
          <a:blip r:embed="rId3" cstate="print"/>
          <a:srcRect b="30556"/>
          <a:stretch>
            <a:fillRect/>
          </a:stretch>
        </p:blipFill>
        <p:spPr>
          <a:xfrm>
            <a:off x="2555776" y="1628800"/>
            <a:ext cx="5020397" cy="4824536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953344"/>
            <a:ext cx="3312368" cy="590465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u="sng" dirty="0" smtClean="0">
                <a:latin typeface="Times New Roman" pitchFamily="18" charset="0"/>
                <a:cs typeface="Times New Roman" pitchFamily="18" charset="0"/>
              </a:rPr>
              <a:t>Анатолию Таранцу</a:t>
            </a:r>
          </a:p>
          <a:p>
            <a:pPr algn="just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…Я все сказал одной,</a:t>
            </a:r>
          </a:p>
          <a:p>
            <a:pPr algn="just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		но ёмкой фразой-</a:t>
            </a:r>
          </a:p>
          <a:p>
            <a:pPr algn="just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простым, рабочим</a:t>
            </a:r>
          </a:p>
          <a:p>
            <a:pPr algn="just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		русским языком.</a:t>
            </a:r>
          </a:p>
          <a:p>
            <a:pPr algn="just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Далось уменье,</a:t>
            </a:r>
          </a:p>
          <a:p>
            <a:pPr algn="just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		дорогой, не сразу,</a:t>
            </a:r>
          </a:p>
          <a:p>
            <a:pPr algn="just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но не по книгам</a:t>
            </a:r>
          </a:p>
          <a:p>
            <a:pPr algn="just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		я с трудом знаком.</a:t>
            </a:r>
          </a:p>
          <a:p>
            <a:pPr algn="just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Моя стихия-</a:t>
            </a:r>
          </a:p>
          <a:p>
            <a:pPr algn="just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		понимаешь?-краткость;</a:t>
            </a:r>
          </a:p>
          <a:p>
            <a:pPr algn="just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 в этом деле</a:t>
            </a:r>
          </a:p>
          <a:p>
            <a:pPr algn="just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		я, пожалуй, спец.</a:t>
            </a:r>
          </a:p>
          <a:p>
            <a:pPr algn="just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Люблю стихи, в которых-</a:t>
            </a:r>
          </a:p>
          <a:p>
            <a:pPr algn="just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		мысль и ясность.</a:t>
            </a:r>
          </a:p>
          <a:p>
            <a:pPr algn="just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Знакомься:</a:t>
            </a:r>
          </a:p>
          <a:p>
            <a:pPr algn="just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Анатолий Таранец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(В.Несмиян) 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6664fb3f9234d81218e2300ed0eb36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2195736" y="0"/>
            <a:ext cx="5832648" cy="998071"/>
          </a:xfrm>
          <a:prstGeom prst="rect">
            <a:avLst/>
          </a:prstGeom>
        </p:spPr>
      </p:pic>
      <p:pic>
        <p:nvPicPr>
          <p:cNvPr id="6" name="Рисунок 5" descr="0_a6057_b70cd315_XXXL.png"/>
          <p:cNvPicPr>
            <a:picLocks noChangeAspect="1"/>
          </p:cNvPicPr>
          <p:nvPr/>
        </p:nvPicPr>
        <p:blipFill>
          <a:blip r:embed="rId3" cstate="print"/>
          <a:srcRect b="7716"/>
          <a:stretch>
            <a:fillRect/>
          </a:stretch>
        </p:blipFill>
        <p:spPr>
          <a:xfrm>
            <a:off x="1043608" y="4869160"/>
            <a:ext cx="2535941" cy="1872208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900</TotalTime>
  <Words>1932</Words>
  <Application>Microsoft Office PowerPoint</Application>
  <PresentationFormat>Экран (4:3)</PresentationFormat>
  <Paragraphs>254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Солнцестояние</vt:lpstr>
      <vt:lpstr>Слайд 1</vt:lpstr>
      <vt:lpstr>Моя школьная библиотека-хранитель культурного наследия родного края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SkaYdeR</dc:creator>
  <cp:lastModifiedBy>Учитель</cp:lastModifiedBy>
  <cp:revision>124</cp:revision>
  <dcterms:created xsi:type="dcterms:W3CDTF">2017-01-15T06:43:53Z</dcterms:created>
  <dcterms:modified xsi:type="dcterms:W3CDTF">2017-02-06T10:18:17Z</dcterms:modified>
</cp:coreProperties>
</file>